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7" r:id="rId3"/>
    <p:sldId id="257" r:id="rId4"/>
    <p:sldId id="260" r:id="rId5"/>
    <p:sldId id="261" r:id="rId6"/>
    <p:sldId id="275" r:id="rId7"/>
    <p:sldId id="268" r:id="rId8"/>
    <p:sldId id="284" r:id="rId9"/>
    <p:sldId id="263" r:id="rId10"/>
    <p:sldId id="264" r:id="rId11"/>
    <p:sldId id="276" r:id="rId12"/>
    <p:sldId id="266" r:id="rId13"/>
    <p:sldId id="267" r:id="rId14"/>
    <p:sldId id="270" r:id="rId15"/>
    <p:sldId id="295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139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4706C-B527-8B48-8943-64D0B7149FF6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13306-7B06-0549-8C05-317F38D21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03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B4387-B343-8E43-A610-47A39E9972F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C3E77-5788-7046-9778-39822056E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38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C3E77-5788-7046-9778-39822056E2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65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4F3F-4365-0441-9985-302350AAF3B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5677-F5EB-DA44-A85A-054F86940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8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4F3F-4365-0441-9985-302350AAF3B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5677-F5EB-DA44-A85A-054F86940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0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4F3F-4365-0441-9985-302350AAF3B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5677-F5EB-DA44-A85A-054F86940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6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4F3F-4365-0441-9985-302350AAF3B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5677-F5EB-DA44-A85A-054F86940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1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4F3F-4365-0441-9985-302350AAF3B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5677-F5EB-DA44-A85A-054F86940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2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4F3F-4365-0441-9985-302350AAF3B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5677-F5EB-DA44-A85A-054F86940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90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4F3F-4365-0441-9985-302350AAF3B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5677-F5EB-DA44-A85A-054F86940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1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4F3F-4365-0441-9985-302350AAF3B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5677-F5EB-DA44-A85A-054F86940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4F3F-4365-0441-9985-302350AAF3B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5677-F5EB-DA44-A85A-054F86940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4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4F3F-4365-0441-9985-302350AAF3B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5677-F5EB-DA44-A85A-054F86940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2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4F3F-4365-0441-9985-302350AAF3B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5677-F5EB-DA44-A85A-054F86940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62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24F3F-4365-0441-9985-302350AAF3B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75677-F5EB-DA44-A85A-054F86940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2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7923" y="249932"/>
            <a:ext cx="7772400" cy="1470025"/>
          </a:xfrm>
        </p:spPr>
        <p:txBody>
          <a:bodyPr/>
          <a:lstStyle/>
          <a:p>
            <a:r>
              <a:rPr lang="en-US" dirty="0">
                <a:latin typeface="Chalkboard"/>
                <a:cs typeface="Chalkboard"/>
              </a:rPr>
              <a:t>Dudley is a Good Boy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29919"/>
            <a:ext cx="6400800" cy="743396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Chalkboard"/>
                <a:cs typeface="Chalkboard"/>
              </a:rPr>
              <a:t>Written and Illustrated by: Leah Patinski</a:t>
            </a:r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473" y="2729578"/>
            <a:ext cx="2910975" cy="2613937"/>
          </a:xfrm>
          <a:prstGeom prst="rect">
            <a:avLst/>
          </a:prstGeom>
        </p:spPr>
      </p:pic>
      <p:pic>
        <p:nvPicPr>
          <p:cNvPr id="5" name="Picture 4" descr="dog-bone-outline-h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418" y="4746400"/>
            <a:ext cx="1012059" cy="59711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06947" y="2593474"/>
            <a:ext cx="9037053" cy="1336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633368" y="588211"/>
            <a:ext cx="1510632" cy="144378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1"/>
            <a:endCxn id="8" idx="3"/>
          </p:cNvCxnSpPr>
          <p:nvPr/>
        </p:nvCxnSpPr>
        <p:spPr>
          <a:xfrm>
            <a:off x="7633368" y="1310106"/>
            <a:ext cx="151063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0"/>
            <a:endCxn id="8" idx="2"/>
          </p:cNvCxnSpPr>
          <p:nvPr/>
        </p:nvCxnSpPr>
        <p:spPr>
          <a:xfrm>
            <a:off x="8388684" y="588211"/>
            <a:ext cx="0" cy="144378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06947" y="1604211"/>
            <a:ext cx="3875471" cy="9892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6947" y="1884947"/>
            <a:ext cx="3875471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ube 15"/>
          <p:cNvSpPr/>
          <p:nvPr/>
        </p:nvSpPr>
        <p:spPr>
          <a:xfrm>
            <a:off x="386818" y="1548453"/>
            <a:ext cx="842210" cy="236062"/>
          </a:xfrm>
          <a:prstGeom prst="cub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black-and-white-sun-clipart-bmp-34uYCV-clipart.bmp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684" y="588211"/>
            <a:ext cx="724933" cy="72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684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7606"/>
            <a:ext cx="8229600" cy="8171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Chalkboard"/>
                <a:cs typeface="Chalkboard"/>
              </a:rPr>
              <a:t>… and </a:t>
            </a:r>
            <a:r>
              <a:rPr lang="en-US" sz="3000" dirty="0">
                <a:latin typeface="Chalkboard"/>
                <a:cs typeface="Chalkboard"/>
              </a:rPr>
              <a:t>mom</a:t>
            </a:r>
            <a:r>
              <a:rPr lang="en-US" dirty="0">
                <a:latin typeface="Chalkboard"/>
                <a:cs typeface="Chalkboard"/>
              </a:rPr>
              <a:t> was making COOKIES!</a:t>
            </a:r>
          </a:p>
        </p:txBody>
      </p:sp>
      <p:pic>
        <p:nvPicPr>
          <p:cNvPr id="11" name="Picture 10" descr="grandparent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50" y="545160"/>
            <a:ext cx="2700833" cy="4361052"/>
          </a:xfrm>
          <a:prstGeom prst="rect">
            <a:avLst/>
          </a:prstGeom>
        </p:spPr>
      </p:pic>
      <p:pic>
        <p:nvPicPr>
          <p:cNvPr id="13" name="Picture 12" descr="cookie-clipart-black-and-white-bitten-biscuit-clipart-biscuit-png-iGMtOb-clipa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789" y="2099579"/>
            <a:ext cx="4237789" cy="187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424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48019"/>
            <a:ext cx="8229600" cy="1156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Chalkboard"/>
                <a:cs typeface="Chalkboard"/>
              </a:rPr>
              <a:t>I walked over to mom, she set the special timer, and gave me a bone!</a:t>
            </a:r>
          </a:p>
        </p:txBody>
      </p:sp>
      <p:pic>
        <p:nvPicPr>
          <p:cNvPr id="2" name="Picture 1" descr="th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089" y="853238"/>
            <a:ext cx="3508542" cy="410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772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09901"/>
            <a:ext cx="8229600" cy="7255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dirty="0">
                <a:latin typeface="Chalkboard"/>
                <a:cs typeface="Chalkboard"/>
              </a:rPr>
              <a:t>Will it be a good choice if I eat mom’s cookies?</a:t>
            </a:r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517" y="1644313"/>
            <a:ext cx="3334874" cy="3048003"/>
          </a:xfrm>
          <a:prstGeom prst="rect">
            <a:avLst/>
          </a:prstGeom>
        </p:spPr>
      </p:pic>
      <p:sp>
        <p:nvSpPr>
          <p:cNvPr id="2" name="Cloud Callout 1"/>
          <p:cNvSpPr/>
          <p:nvPr/>
        </p:nvSpPr>
        <p:spPr>
          <a:xfrm>
            <a:off x="3796632" y="481263"/>
            <a:ext cx="2834105" cy="1163050"/>
          </a:xfrm>
          <a:prstGeom prst="cloudCallou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04632" y="842211"/>
            <a:ext cx="17111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Chalkboard"/>
                <a:cs typeface="Chalkboard"/>
              </a:rPr>
              <a:t>    ?  ?  ?</a:t>
            </a:r>
          </a:p>
        </p:txBody>
      </p:sp>
      <p:pic>
        <p:nvPicPr>
          <p:cNvPr id="10" name="Picture 9" descr="dog-bone-outline-h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559" y="4036547"/>
            <a:ext cx="1012059" cy="59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332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52308"/>
            <a:ext cx="8229600" cy="80093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dirty="0">
                <a:latin typeface="Chalkboard"/>
                <a:cs typeface="Chalkboard"/>
              </a:rPr>
              <a:t>I did NOT eat mom’s cookies. I made a great choice!!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667176"/>
              </p:ext>
            </p:extLst>
          </p:nvPr>
        </p:nvGraphicFramePr>
        <p:xfrm>
          <a:off x="3221789" y="1323475"/>
          <a:ext cx="3984459" cy="26833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84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944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44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44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5815264" y="1564105"/>
            <a:ext cx="160421" cy="187158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54843" y="1510631"/>
            <a:ext cx="160421" cy="187158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65011" y="1564105"/>
            <a:ext cx="160421" cy="187158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219032" y="2454442"/>
            <a:ext cx="152400" cy="187158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15832" y="2390273"/>
            <a:ext cx="160421" cy="187158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30011" y="2454442"/>
            <a:ext cx="152400" cy="187158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25432" y="1751263"/>
            <a:ext cx="189832" cy="267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986421" y="2641600"/>
            <a:ext cx="189832" cy="267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21789" y="4033520"/>
            <a:ext cx="3984459" cy="55399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halkboard"/>
                <a:cs typeface="Chalkboard"/>
              </a:rPr>
              <a:t>PARK</a:t>
            </a:r>
          </a:p>
        </p:txBody>
      </p:sp>
    </p:spTree>
    <p:extLst>
      <p:ext uri="{BB962C8B-B14F-4D97-AF65-F5344CB8AC3E}">
        <p14:creationId xmlns:p14="http://schemas.microsoft.com/office/powerpoint/2010/main" val="2460016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08908"/>
            <a:ext cx="8229600" cy="10345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>
                <a:latin typeface="Chalkboard"/>
                <a:cs typeface="Chalkboard"/>
              </a:rPr>
              <a:t>Uh-oh… Dad made pancakes… I’m REALLY hungry.</a:t>
            </a:r>
          </a:p>
        </p:txBody>
      </p:sp>
      <p:pic>
        <p:nvPicPr>
          <p:cNvPr id="2" name="Picture 1" descr="88213beeb6e04df3dd67a5c8b7f83660_grandparents-grandmother-indian-grandparents-clipart-black-and-white_260-3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449" y="527384"/>
            <a:ext cx="2141287" cy="4793080"/>
          </a:xfrm>
          <a:prstGeom prst="rect">
            <a:avLst/>
          </a:prstGeom>
        </p:spPr>
      </p:pic>
      <p:pic>
        <p:nvPicPr>
          <p:cNvPr id="11" name="Picture 10" descr="d4c901b049a90ecbd97202fb439baf95_birthday-cake-coloring-page-pancake-day-clipart-black-and-white_883-479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158" y="1846931"/>
            <a:ext cx="4050632" cy="219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865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7263"/>
            <a:ext cx="8229600" cy="17378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>
                <a:latin typeface="Chalkboard"/>
                <a:cs typeface="Chalkboard"/>
              </a:rPr>
              <a:t>Mom hears my tummy rumble, sets the special timer, gives me a big hug, and a bone.</a:t>
            </a:r>
          </a:p>
        </p:txBody>
      </p:sp>
      <p:pic>
        <p:nvPicPr>
          <p:cNvPr id="4" name="Picture 3" descr="th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509" y="412081"/>
            <a:ext cx="3722437" cy="435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20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00607"/>
            <a:ext cx="8229600" cy="105739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Chalkboard"/>
                <a:cs typeface="Chalkboard"/>
              </a:rPr>
              <a:t>If I eat Dad’s pancakes, will I make a good choice?</a:t>
            </a:r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517" y="1644313"/>
            <a:ext cx="3334874" cy="3048003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3796632" y="681789"/>
            <a:ext cx="2834105" cy="1163050"/>
          </a:xfrm>
          <a:prstGeom prst="cloudCallou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344737" y="974345"/>
            <a:ext cx="17378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Chalkboard"/>
                <a:cs typeface="Chalkboard"/>
              </a:rPr>
              <a:t>  ?   ?    ?</a:t>
            </a:r>
          </a:p>
        </p:txBody>
      </p:sp>
      <p:pic>
        <p:nvPicPr>
          <p:cNvPr id="6" name="Picture 5" descr="dog-bone-outline-h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191" y="3898411"/>
            <a:ext cx="1012059" cy="59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326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11504"/>
            <a:ext cx="8229600" cy="15217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>
                <a:latin typeface="Chalkboard"/>
                <a:cs typeface="Chalkboard"/>
              </a:rPr>
              <a:t>I did NOT eat Dad’s pancakes!! I DID IT, I DID IT!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172533"/>
              </p:ext>
            </p:extLst>
          </p:nvPr>
        </p:nvGraphicFramePr>
        <p:xfrm>
          <a:off x="2713789" y="534738"/>
          <a:ext cx="4604083" cy="34891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04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630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0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30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5312611" y="594896"/>
            <a:ext cx="227264" cy="147052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085347" y="691150"/>
            <a:ext cx="227264" cy="147052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539875" y="713878"/>
            <a:ext cx="227264" cy="147052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81315" y="1871584"/>
            <a:ext cx="227264" cy="147052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96829" y="1778002"/>
            <a:ext cx="227264" cy="147052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78924" y="1918371"/>
            <a:ext cx="227264" cy="147052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26485" y="3052014"/>
            <a:ext cx="227264" cy="147052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08579" y="2966455"/>
            <a:ext cx="227264" cy="147052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81315" y="3052014"/>
            <a:ext cx="227264" cy="147052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08598" y="764676"/>
            <a:ext cx="227264" cy="38500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392819" y="1991897"/>
            <a:ext cx="227264" cy="38500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808579" y="3187033"/>
            <a:ext cx="227264" cy="38500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713789" y="4023894"/>
            <a:ext cx="4604083" cy="55399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halkboard"/>
                <a:cs typeface="Chalkboard"/>
              </a:rPr>
              <a:t>PARK</a:t>
            </a:r>
          </a:p>
        </p:txBody>
      </p:sp>
    </p:spTree>
    <p:extLst>
      <p:ext uri="{BB962C8B-B14F-4D97-AF65-F5344CB8AC3E}">
        <p14:creationId xmlns:p14="http://schemas.microsoft.com/office/powerpoint/2010/main" val="3347297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33663"/>
            <a:ext cx="8229600" cy="11603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>
                <a:latin typeface="Chalkboard"/>
                <a:cs typeface="Chalkboard"/>
              </a:rPr>
              <a:t>I love the park!!!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235159"/>
            <a:ext cx="9144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0" y="2245895"/>
            <a:ext cx="9144000" cy="1336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3621" y="2259263"/>
            <a:ext cx="0" cy="97589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83390" y="2245895"/>
            <a:ext cx="0" cy="97589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157705" y="2277979"/>
            <a:ext cx="0" cy="97589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312526" y="2277979"/>
            <a:ext cx="0" cy="97589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665453" y="2277979"/>
            <a:ext cx="0" cy="97589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031748" y="2277979"/>
            <a:ext cx="0" cy="97589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451516" y="2245895"/>
            <a:ext cx="0" cy="97589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844547" y="2259263"/>
            <a:ext cx="0" cy="97589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558758" y="2245895"/>
            <a:ext cx="0" cy="97589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467684" y="2277979"/>
            <a:ext cx="0" cy="97589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47347" y="2228515"/>
            <a:ext cx="0" cy="97589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227010" y="2245895"/>
            <a:ext cx="0" cy="97589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579937" y="2245895"/>
            <a:ext cx="0" cy="97589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932863" y="2245895"/>
            <a:ext cx="0" cy="97589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748547" y="2228515"/>
            <a:ext cx="0" cy="97589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392948" y="2228515"/>
            <a:ext cx="0" cy="97589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70505" y="2228515"/>
            <a:ext cx="0" cy="97589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101431" y="2259263"/>
            <a:ext cx="0" cy="97589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4463" y="2228515"/>
            <a:ext cx="0" cy="97589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820652" y="2259263"/>
            <a:ext cx="0" cy="97589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60210" y="2277979"/>
            <a:ext cx="0" cy="97589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189705" y="2228515"/>
            <a:ext cx="0" cy="97589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676316" y="2228515"/>
            <a:ext cx="0" cy="97589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9" name="Picture 38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21" y="3876843"/>
            <a:ext cx="2553921" cy="1844842"/>
          </a:xfrm>
          <a:prstGeom prst="rect">
            <a:avLst/>
          </a:prstGeom>
        </p:spPr>
      </p:pic>
      <p:pic>
        <p:nvPicPr>
          <p:cNvPr id="40" name="Picture 39" descr="dog-bone-outline-h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948" y="5227053"/>
            <a:ext cx="838361" cy="494633"/>
          </a:xfrm>
          <a:prstGeom prst="rect">
            <a:avLst/>
          </a:prstGeom>
        </p:spPr>
      </p:pic>
      <p:sp>
        <p:nvSpPr>
          <p:cNvPr id="41" name="Oval 40"/>
          <p:cNvSpPr/>
          <p:nvPr/>
        </p:nvSpPr>
        <p:spPr>
          <a:xfrm>
            <a:off x="3231309" y="4064001"/>
            <a:ext cx="313767" cy="294105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42" descr="dog-face-clipart-black-and-white-LTKejeoT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059" y="3221791"/>
            <a:ext cx="2418688" cy="1407633"/>
          </a:xfrm>
          <a:prstGeom prst="rect">
            <a:avLst/>
          </a:prstGeom>
        </p:spPr>
      </p:pic>
      <p:pic>
        <p:nvPicPr>
          <p:cNvPr id="44" name="Picture 43" descr="9bf0857fc089fb4dee37db3eca3cd260_black-and-white-girl-with-pet-girl-and-dog-clipart-black-and-white_433-500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863" y="3382211"/>
            <a:ext cx="1944688" cy="2245599"/>
          </a:xfrm>
          <a:prstGeom prst="rect">
            <a:avLst/>
          </a:prstGeom>
        </p:spPr>
      </p:pic>
      <p:pic>
        <p:nvPicPr>
          <p:cNvPr id="45" name="Picture 44" descr="cloud-clip-art-black-and-white-clipart-panda-free-clipart-images-zcBXPN-clipart.bmp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059" y="421608"/>
            <a:ext cx="2451220" cy="1295732"/>
          </a:xfrm>
          <a:prstGeom prst="rect">
            <a:avLst/>
          </a:prstGeom>
        </p:spPr>
      </p:pic>
      <p:pic>
        <p:nvPicPr>
          <p:cNvPr id="46" name="Picture 45" descr="black-and-white-sun-clipart-bmp-34uYCV-clipart.bmp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937" y="196515"/>
            <a:ext cx="2023213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449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4632"/>
            <a:ext cx="8229600" cy="563153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>
              <a:latin typeface="Chalkboard"/>
              <a:cs typeface="Chalkboard"/>
            </a:endParaRPr>
          </a:p>
          <a:p>
            <a:pPr marL="0" indent="0">
              <a:buNone/>
            </a:pPr>
            <a:r>
              <a:rPr lang="en-US" dirty="0">
                <a:latin typeface="Chalkboard"/>
                <a:cs typeface="Chalkboard"/>
              </a:rPr>
              <a:t>Dear grown ups,</a:t>
            </a:r>
          </a:p>
          <a:p>
            <a:pPr marL="0" indent="0">
              <a:buNone/>
            </a:pPr>
            <a:endParaRPr lang="en-US" dirty="0">
              <a:latin typeface="Chalkboard"/>
              <a:cs typeface="Chalkboard"/>
            </a:endParaRPr>
          </a:p>
          <a:p>
            <a:pPr marL="0" indent="0">
              <a:buNone/>
            </a:pPr>
            <a:endParaRPr lang="en-US" dirty="0">
              <a:latin typeface="Chalkboard"/>
              <a:cs typeface="Chalkboard"/>
            </a:endParaRPr>
          </a:p>
          <a:p>
            <a:pPr marL="0" indent="0">
              <a:buNone/>
            </a:pPr>
            <a:r>
              <a:rPr lang="en-US" dirty="0">
                <a:latin typeface="Chalkboard"/>
                <a:cs typeface="Chalkboard"/>
              </a:rPr>
              <a:t>Self-monitoring can be a fun way to help children pay attention to their OWN behaviors. Have your child color the pages as you read the story for a fun activity! For further information on self-monitoring, please see the annotated bibliography on the website! </a:t>
            </a:r>
          </a:p>
          <a:p>
            <a:pPr marL="0" indent="0">
              <a:buNone/>
            </a:pPr>
            <a:endParaRPr lang="en-US" dirty="0">
              <a:latin typeface="Chalkboard"/>
              <a:cs typeface="Chalkboard"/>
            </a:endParaRPr>
          </a:p>
          <a:p>
            <a:pPr marL="0" indent="0">
              <a:buNone/>
            </a:pPr>
            <a:r>
              <a:rPr lang="en-US" dirty="0">
                <a:latin typeface="Chalkboard"/>
                <a:cs typeface="Chalkboard"/>
              </a:rPr>
              <a:t>										Enjoy,</a:t>
            </a:r>
          </a:p>
          <a:p>
            <a:pPr marL="0" indent="0">
              <a:buNone/>
            </a:pPr>
            <a:r>
              <a:rPr lang="en-US" dirty="0">
                <a:latin typeface="Chalkboard"/>
                <a:cs typeface="Chalkboard"/>
              </a:rPr>
              <a:t>												Leah</a:t>
            </a:r>
          </a:p>
        </p:txBody>
      </p:sp>
    </p:spTree>
    <p:extLst>
      <p:ext uri="{BB962C8B-B14F-4D97-AF65-F5344CB8AC3E}">
        <p14:creationId xmlns:p14="http://schemas.microsoft.com/office/powerpoint/2010/main" val="1207183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30767"/>
            <a:ext cx="8229600" cy="94297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Chalkboard"/>
                <a:cs typeface="Chalkboard"/>
              </a:rPr>
              <a:t>	Hey there friend! My name is Dudley and I 	live with my mom and dad!</a:t>
            </a:r>
          </a:p>
        </p:txBody>
      </p:sp>
      <p:pic>
        <p:nvPicPr>
          <p:cNvPr id="6" name="Picture 5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27" y="3111301"/>
            <a:ext cx="2694405" cy="2419466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3111300"/>
            <a:ext cx="926431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379368" y="641684"/>
            <a:ext cx="1457158" cy="2469616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1951789"/>
            <a:ext cx="4598737" cy="127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86947" y="641684"/>
            <a:ext cx="1457158" cy="118979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6" idx="0"/>
            <a:endCxn id="16" idx="2"/>
          </p:cNvCxnSpPr>
          <p:nvPr/>
        </p:nvCxnSpPr>
        <p:spPr>
          <a:xfrm>
            <a:off x="5915526" y="641684"/>
            <a:ext cx="0" cy="118979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6" idx="1"/>
            <a:endCxn id="16" idx="3"/>
          </p:cNvCxnSpPr>
          <p:nvPr/>
        </p:nvCxnSpPr>
        <p:spPr>
          <a:xfrm>
            <a:off x="5186947" y="1236579"/>
            <a:ext cx="145715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462211" y="1951789"/>
            <a:ext cx="224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686842" y="1002632"/>
            <a:ext cx="882316" cy="58821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6" idx="0"/>
            <a:endCxn id="26" idx="2"/>
          </p:cNvCxnSpPr>
          <p:nvPr/>
        </p:nvCxnSpPr>
        <p:spPr>
          <a:xfrm>
            <a:off x="8128000" y="1002632"/>
            <a:ext cx="0" cy="58821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6" idx="1"/>
            <a:endCxn id="26" idx="3"/>
          </p:cNvCxnSpPr>
          <p:nvPr/>
        </p:nvCxnSpPr>
        <p:spPr>
          <a:xfrm>
            <a:off x="7686842" y="1296737"/>
            <a:ext cx="88231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0" y="2219158"/>
            <a:ext cx="459873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Can 32"/>
          <p:cNvSpPr/>
          <p:nvPr/>
        </p:nvSpPr>
        <p:spPr>
          <a:xfrm>
            <a:off x="1564105" y="1831474"/>
            <a:ext cx="213895" cy="267369"/>
          </a:xfrm>
          <a:prstGeom prst="can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>
            <a:off x="2072105" y="1831474"/>
            <a:ext cx="240632" cy="267369"/>
          </a:xfrm>
          <a:prstGeom prst="can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ube 34"/>
          <p:cNvSpPr/>
          <p:nvPr/>
        </p:nvSpPr>
        <p:spPr>
          <a:xfrm>
            <a:off x="3221789" y="1831475"/>
            <a:ext cx="628316" cy="267368"/>
          </a:xfrm>
          <a:prstGeom prst="cub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 descr="black-and-white-sun-clipart-bmp-34uYCV-clipart.bmp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947" y="655053"/>
            <a:ext cx="518238" cy="52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366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44487"/>
            <a:ext cx="8229600" cy="8123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>
                <a:latin typeface="Chalkboard"/>
                <a:cs typeface="Chalkboard"/>
              </a:rPr>
              <a:t>	I love my mom and dad so much!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416" y="406398"/>
            <a:ext cx="4660900" cy="514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670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80526"/>
            <a:ext cx="8229600" cy="14247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Chalkboard"/>
                <a:cs typeface="Chalkboard"/>
              </a:rPr>
              <a:t>So I try to make good choices. But sometimes its hard to be a good boy. Especially when I’m hungry for snacks.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2606842"/>
            <a:ext cx="9144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903579" y="2018632"/>
            <a:ext cx="5240421" cy="233947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44211" y="2994526"/>
            <a:ext cx="815473" cy="12298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51158" y="3088105"/>
            <a:ext cx="588210" cy="1042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612105" y="3636211"/>
            <a:ext cx="93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87475" y="2976174"/>
            <a:ext cx="802105" cy="124824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88806" y="3088105"/>
            <a:ext cx="593825" cy="1042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873020" y="3631228"/>
            <a:ext cx="45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724316" y="3016280"/>
            <a:ext cx="775368" cy="120814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44632" y="3088105"/>
            <a:ext cx="548105" cy="1042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058527" y="3631228"/>
            <a:ext cx="334210" cy="37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3903579" y="2473158"/>
            <a:ext cx="5240421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588000" y="2098842"/>
            <a:ext cx="1470527" cy="280737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686842" y="2098842"/>
            <a:ext cx="1069474" cy="360947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128000" y="2205789"/>
            <a:ext cx="200525" cy="17379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328525" y="2205789"/>
            <a:ext cx="181811" cy="15240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927475" y="2205789"/>
            <a:ext cx="200525" cy="17379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510336" y="2184399"/>
            <a:ext cx="200525" cy="17379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709570" y="2205789"/>
            <a:ext cx="200525" cy="17379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Triangle 27"/>
          <p:cNvSpPr/>
          <p:nvPr/>
        </p:nvSpPr>
        <p:spPr>
          <a:xfrm>
            <a:off x="5918739" y="2129589"/>
            <a:ext cx="163892" cy="152400"/>
          </a:xfrm>
          <a:prstGeom prst="rtTriangl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Triangle 28"/>
          <p:cNvSpPr/>
          <p:nvPr/>
        </p:nvSpPr>
        <p:spPr>
          <a:xfrm>
            <a:off x="6524727" y="2069430"/>
            <a:ext cx="399177" cy="248653"/>
          </a:xfrm>
          <a:prstGeom prst="rtTriangl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Triangle 29"/>
          <p:cNvSpPr/>
          <p:nvPr/>
        </p:nvSpPr>
        <p:spPr>
          <a:xfrm>
            <a:off x="6280624" y="2098842"/>
            <a:ext cx="126461" cy="259347"/>
          </a:xfrm>
          <a:prstGeom prst="rtTriangl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an 30"/>
          <p:cNvSpPr/>
          <p:nvPr/>
        </p:nvSpPr>
        <p:spPr>
          <a:xfrm>
            <a:off x="4411579" y="2069430"/>
            <a:ext cx="200526" cy="350254"/>
          </a:xfrm>
          <a:prstGeom prst="can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an 31"/>
          <p:cNvSpPr/>
          <p:nvPr/>
        </p:nvSpPr>
        <p:spPr>
          <a:xfrm>
            <a:off x="4959684" y="2069430"/>
            <a:ext cx="213895" cy="350254"/>
          </a:xfrm>
          <a:prstGeom prst="can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28842" y="614947"/>
            <a:ext cx="2633579" cy="14036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stCxn id="33" idx="1"/>
            <a:endCxn id="33" idx="3"/>
          </p:cNvCxnSpPr>
          <p:nvPr/>
        </p:nvCxnSpPr>
        <p:spPr>
          <a:xfrm>
            <a:off x="828842" y="1316790"/>
            <a:ext cx="2633579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3" idx="0"/>
            <a:endCxn id="33" idx="2"/>
          </p:cNvCxnSpPr>
          <p:nvPr/>
        </p:nvCxnSpPr>
        <p:spPr>
          <a:xfrm>
            <a:off x="2145632" y="614947"/>
            <a:ext cx="0" cy="140368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8" name="Picture 37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760" y="2944454"/>
            <a:ext cx="1942819" cy="1668290"/>
          </a:xfrm>
          <a:prstGeom prst="rect">
            <a:avLst/>
          </a:prstGeom>
        </p:spPr>
      </p:pic>
      <p:pic>
        <p:nvPicPr>
          <p:cNvPr id="39" name="Picture 38" descr="dog-bone-outline-h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29" y="4302610"/>
            <a:ext cx="1158825" cy="683707"/>
          </a:xfrm>
          <a:prstGeom prst="rect">
            <a:avLst/>
          </a:prstGeom>
        </p:spPr>
      </p:pic>
      <p:pic>
        <p:nvPicPr>
          <p:cNvPr id="2" name="Picture 1" descr="cloud-clip-art-black-and-white-clipart-panda-free-clipart-images-zcBXPN-clipart.bmp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34" y="706381"/>
            <a:ext cx="969126" cy="51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639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68041"/>
            <a:ext cx="8229600" cy="138995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Chalkboard"/>
                <a:cs typeface="Chalkboard"/>
              </a:rPr>
              <a:t>Sometimes, I smell something so good, I like to help my mom and dad eat it. But they don</a:t>
            </a:r>
            <a:r>
              <a:rPr lang="fr-FR" dirty="0">
                <a:latin typeface="Chalkboard"/>
                <a:cs typeface="Chalkboard"/>
              </a:rPr>
              <a:t>’</a:t>
            </a:r>
            <a:r>
              <a:rPr lang="en-US" dirty="0">
                <a:latin typeface="Chalkboard"/>
                <a:cs typeface="Chalkboard"/>
              </a:rPr>
              <a:t>t like that very much. </a:t>
            </a:r>
          </a:p>
        </p:txBody>
      </p:sp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497" y="2511357"/>
            <a:ext cx="2370450" cy="2229351"/>
          </a:xfrm>
          <a:prstGeom prst="rect">
            <a:avLst/>
          </a:prstGeom>
        </p:spPr>
      </p:pic>
      <p:sp>
        <p:nvSpPr>
          <p:cNvPr id="6" name="Can 5"/>
          <p:cNvSpPr/>
          <p:nvPr/>
        </p:nvSpPr>
        <p:spPr>
          <a:xfrm>
            <a:off x="3395579" y="4237789"/>
            <a:ext cx="989263" cy="441158"/>
          </a:xfrm>
          <a:prstGeom prst="can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2687053"/>
            <a:ext cx="9144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053263" y="588212"/>
            <a:ext cx="1894032" cy="114968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9" idx="0"/>
            <a:endCxn id="9" idx="2"/>
          </p:cNvCxnSpPr>
          <p:nvPr/>
        </p:nvCxnSpPr>
        <p:spPr>
          <a:xfrm>
            <a:off x="6000279" y="588212"/>
            <a:ext cx="0" cy="114968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726947" y="588211"/>
            <a:ext cx="1283369" cy="209884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686800" y="1831474"/>
            <a:ext cx="229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980947" y="975895"/>
            <a:ext cx="842211" cy="57484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6" idx="0"/>
            <a:endCxn id="16" idx="2"/>
          </p:cNvCxnSpPr>
          <p:nvPr/>
        </p:nvCxnSpPr>
        <p:spPr>
          <a:xfrm>
            <a:off x="8402053" y="975895"/>
            <a:ext cx="0" cy="57484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6" idx="1"/>
            <a:endCxn id="16" idx="3"/>
          </p:cNvCxnSpPr>
          <p:nvPr/>
        </p:nvCxnSpPr>
        <p:spPr>
          <a:xfrm>
            <a:off x="7980947" y="1263316"/>
            <a:ext cx="842211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372719" y="4678947"/>
            <a:ext cx="45719" cy="61761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815348" y="4254096"/>
            <a:ext cx="45719" cy="4571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662947" y="4265323"/>
            <a:ext cx="45719" cy="4571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 flipV="1">
            <a:off x="3967747" y="4257036"/>
            <a:ext cx="45719" cy="54006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flipV="1">
            <a:off x="4035121" y="4249812"/>
            <a:ext cx="45719" cy="54006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flipV="1">
            <a:off x="3903312" y="4299815"/>
            <a:ext cx="45719" cy="54006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flipV="1">
            <a:off x="3769629" y="4272812"/>
            <a:ext cx="45719" cy="54006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 flipV="1">
            <a:off x="4080840" y="4276815"/>
            <a:ext cx="45719" cy="54006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 flipV="1">
            <a:off x="3662946" y="4258365"/>
            <a:ext cx="45719" cy="52677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flipV="1">
            <a:off x="3838207" y="4262915"/>
            <a:ext cx="45719" cy="54006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flipV="1">
            <a:off x="4181109" y="4254096"/>
            <a:ext cx="45719" cy="54006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 flipV="1">
            <a:off x="3617227" y="4272812"/>
            <a:ext cx="45719" cy="54006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 flipV="1">
            <a:off x="3875905" y="4265323"/>
            <a:ext cx="45719" cy="54006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 flipV="1">
            <a:off x="4226828" y="4257036"/>
            <a:ext cx="45719" cy="54006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 flipV="1">
            <a:off x="3723910" y="4235411"/>
            <a:ext cx="45719" cy="54006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flipH="1" flipV="1">
            <a:off x="4080839" y="4276815"/>
            <a:ext cx="85026" cy="4571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 rot="14759781">
            <a:off x="7392736" y="3995524"/>
            <a:ext cx="668421" cy="562583"/>
          </a:xfrm>
          <a:prstGeom prst="triangl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579895" y="4249812"/>
            <a:ext cx="147052" cy="54006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785768" y="4281099"/>
            <a:ext cx="147052" cy="54006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751011" y="4073349"/>
            <a:ext cx="147052" cy="54006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0" y="1550737"/>
            <a:ext cx="3723910" cy="11363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>
            <a:off x="0" y="1737895"/>
            <a:ext cx="372391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6" name="Picture 55" descr="dog-bone-outline-h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349" y="3737990"/>
            <a:ext cx="1012059" cy="597115"/>
          </a:xfrm>
          <a:prstGeom prst="rect">
            <a:avLst/>
          </a:prstGeom>
        </p:spPr>
      </p:pic>
      <p:pic>
        <p:nvPicPr>
          <p:cNvPr id="57" name="Picture 56" descr="black-and-white-sun-clipart-bmp-34uYCV-clipart.bmp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597" y="762002"/>
            <a:ext cx="399318" cy="401052"/>
          </a:xfrm>
          <a:prstGeom prst="rect">
            <a:avLst/>
          </a:prstGeom>
        </p:spPr>
      </p:pic>
      <p:cxnSp>
        <p:nvCxnSpPr>
          <p:cNvPr id="13" name="Straight Connector 12"/>
          <p:cNvCxnSpPr>
            <a:stCxn id="9" idx="1"/>
            <a:endCxn id="9" idx="3"/>
          </p:cNvCxnSpPr>
          <p:nvPr/>
        </p:nvCxnSpPr>
        <p:spPr>
          <a:xfrm>
            <a:off x="5053263" y="1163054"/>
            <a:ext cx="189403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286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621" y="3588628"/>
            <a:ext cx="8229600" cy="15774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900" dirty="0">
                <a:latin typeface="Chalkboard"/>
                <a:cs typeface="Chalkboard"/>
              </a:rPr>
              <a:t>So my Mom and dad made me a special chart, to help me make good choices. Mom sets my special timer, and when I hear the DING, if I have not eaten their food, I get a </a:t>
            </a:r>
            <a:r>
              <a:rPr lang="en-US" sz="2900" dirty="0" err="1">
                <a:latin typeface="Chalkboard"/>
                <a:cs typeface="Chalkboard"/>
              </a:rPr>
              <a:t>pawprint</a:t>
            </a:r>
            <a:r>
              <a:rPr lang="en-US" sz="2900" dirty="0">
                <a:latin typeface="Chalkboard"/>
                <a:cs typeface="Chalkboard"/>
              </a:rPr>
              <a:t> on my super cool paw chart AND A BONE! When I fill it all the way up, I get to go to the P-A-R-K! (that spells park!)!!!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512946"/>
              </p:ext>
            </p:extLst>
          </p:nvPr>
        </p:nvGraphicFramePr>
        <p:xfrm>
          <a:off x="2446421" y="227262"/>
          <a:ext cx="4438316" cy="2807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8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72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003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03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4999789" y="868947"/>
            <a:ext cx="200527" cy="106948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52452" y="761999"/>
            <a:ext cx="200527" cy="106948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52979" y="868947"/>
            <a:ext cx="200527" cy="106948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00316" y="975895"/>
            <a:ext cx="252663" cy="33421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46421" y="3034630"/>
            <a:ext cx="4438315" cy="55399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halkboard"/>
                <a:cs typeface="Chalkboard"/>
              </a:rPr>
              <a:t>PARK</a:t>
            </a:r>
          </a:p>
        </p:txBody>
      </p:sp>
    </p:spTree>
    <p:extLst>
      <p:ext uri="{BB962C8B-B14F-4D97-AF65-F5344CB8AC3E}">
        <p14:creationId xmlns:p14="http://schemas.microsoft.com/office/powerpoint/2010/main" val="2828806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4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>
                <a:latin typeface="Chalkboard"/>
                <a:cs typeface="Chalkboard"/>
              </a:rPr>
              <a:t>I have not visited the park in FUREVER. But today I decided that THIS, THIS was MY day! I’m going to go to that park!!! I earned one </a:t>
            </a:r>
            <a:r>
              <a:rPr lang="en-US" sz="3000" dirty="0" err="1">
                <a:latin typeface="Chalkboard"/>
                <a:cs typeface="Chalkboard"/>
              </a:rPr>
              <a:t>pawprint</a:t>
            </a:r>
            <a:r>
              <a:rPr lang="en-US" sz="3000" dirty="0">
                <a:latin typeface="Chalkboard"/>
                <a:cs typeface="Chalkboard"/>
              </a:rPr>
              <a:t> already, because I DID NOT eat moms breakfast… I can do this, I can do this.</a:t>
            </a:r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597" y="1644313"/>
            <a:ext cx="2730794" cy="2495887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4184316" y="187158"/>
            <a:ext cx="3916947" cy="1898316"/>
          </a:xfrm>
          <a:prstGeom prst="cloudCallou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184316" y="1069474"/>
            <a:ext cx="3916947" cy="1336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black-and-white-sun-clipart-bmp-34uYCV-clipart.bmp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355" y="263525"/>
            <a:ext cx="566698" cy="569159"/>
          </a:xfrm>
          <a:prstGeom prst="rect">
            <a:avLst/>
          </a:prstGeom>
        </p:spPr>
      </p:pic>
      <p:pic>
        <p:nvPicPr>
          <p:cNvPr id="15" name="Picture 14" descr="cloud-clip-art-black-and-white-clipart-panda-free-clipart-images-zcBXPN-clipart.bmp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917" y="425450"/>
            <a:ext cx="770391" cy="40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490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42816"/>
            <a:ext cx="8229600" cy="72557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>
                <a:latin typeface="Chalkboard"/>
                <a:cs typeface="Chalkboard"/>
              </a:rPr>
              <a:t>Uh oh. I just woke up from a </a:t>
            </a:r>
            <a:r>
              <a:rPr lang="en-US" dirty="0" err="1">
                <a:latin typeface="Chalkboard"/>
                <a:cs typeface="Chalkboard"/>
              </a:rPr>
              <a:t>loonngg</a:t>
            </a:r>
            <a:r>
              <a:rPr lang="en-US" dirty="0">
                <a:latin typeface="Chalkboard"/>
                <a:cs typeface="Chalkboard"/>
              </a:rPr>
              <a:t> nap…</a:t>
            </a:r>
          </a:p>
        </p:txBody>
      </p:sp>
      <p:pic>
        <p:nvPicPr>
          <p:cNvPr id="2" name="Picture 1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0" y="1446308"/>
            <a:ext cx="3704744" cy="344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897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</TotalTime>
  <Words>388</Words>
  <Application>Microsoft Office PowerPoint</Application>
  <PresentationFormat>On-screen Show (4:3)</PresentationFormat>
  <Paragraphs>37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Chalkboard</vt:lpstr>
      <vt:lpstr>Office Theme</vt:lpstr>
      <vt:lpstr>Dudley is a Good Boy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Dudley is a Good Boy</dc:title>
  <dc:creator>Leah Patinski</dc:creator>
  <cp:lastModifiedBy>Covaleski, Kylea Joyce</cp:lastModifiedBy>
  <cp:revision>37</cp:revision>
  <cp:lastPrinted>2017-04-24T21:32:37Z</cp:lastPrinted>
  <dcterms:created xsi:type="dcterms:W3CDTF">2017-03-15T20:25:42Z</dcterms:created>
  <dcterms:modified xsi:type="dcterms:W3CDTF">2019-09-14T01:00:46Z</dcterms:modified>
</cp:coreProperties>
</file>